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302" r:id="rId8"/>
    <p:sldId id="303" r:id="rId9"/>
    <p:sldId id="307" r:id="rId10"/>
    <p:sldId id="304" r:id="rId11"/>
    <p:sldId id="312" r:id="rId12"/>
    <p:sldId id="316" r:id="rId13"/>
    <p:sldId id="285" r:id="rId14"/>
    <p:sldId id="282" r:id="rId15"/>
    <p:sldId id="317" r:id="rId16"/>
    <p:sldId id="321" r:id="rId17"/>
    <p:sldId id="284" r:id="rId18"/>
    <p:sldId id="269" r:id="rId19"/>
    <p:sldId id="326" r:id="rId20"/>
    <p:sldId id="327" r:id="rId21"/>
    <p:sldId id="328" r:id="rId22"/>
    <p:sldId id="329" r:id="rId23"/>
    <p:sldId id="325" r:id="rId24"/>
    <p:sldId id="270" r:id="rId25"/>
    <p:sldId id="275" r:id="rId26"/>
    <p:sldId id="286" r:id="rId27"/>
    <p:sldId id="291" r:id="rId28"/>
    <p:sldId id="294" r:id="rId29"/>
    <p:sldId id="300" r:id="rId30"/>
    <p:sldId id="293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6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106775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68213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195440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02694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77286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568</Words>
  <Application>Microsoft Macintosh PowerPoint</Application>
  <PresentationFormat>Widescreen</PresentationFormat>
  <Paragraphs>138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Today’s Topic</vt:lpstr>
      <vt:lpstr>Building a Satellite Imagery Processing Pipeline</vt:lpstr>
      <vt:lpstr>A Story</vt:lpstr>
      <vt:lpstr>GDP Reports are Important</vt:lpstr>
      <vt:lpstr>Problems with GDP Reports</vt:lpstr>
      <vt:lpstr>Problems with GDP Reports</vt:lpstr>
      <vt:lpstr>Thesis</vt:lpstr>
      <vt:lpstr>Thesis</vt:lpstr>
      <vt:lpstr>Thesis</vt:lpstr>
      <vt:lpstr>Pipeline Steps</vt:lpstr>
      <vt:lpstr>Pipeline Steps</vt:lpstr>
      <vt:lpstr>Software</vt:lpstr>
      <vt:lpstr>Software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PowerPoint Presentation</vt:lpstr>
      <vt:lpstr>PowerPoint Presentation</vt:lpstr>
      <vt:lpstr>Results</vt:lpstr>
      <vt:lpstr>Results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17</cp:revision>
  <cp:lastPrinted>2019-05-14T18:24:54Z</cp:lastPrinted>
  <dcterms:created xsi:type="dcterms:W3CDTF">2019-05-14T14:20:25Z</dcterms:created>
  <dcterms:modified xsi:type="dcterms:W3CDTF">2019-05-14T18:30:01Z</dcterms:modified>
</cp:coreProperties>
</file>